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82296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5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DB49D7-AF38-485D-BCFB-C591A56C9DD5}" v="27" dt="2022-07-29T09:00:36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445" y="58"/>
      </p:cViewPr>
      <p:guideLst>
        <p:guide orient="horz" pos="2880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Levi" userId="739faf65d0fb1baf" providerId="LiveId" clId="{98DB49D7-AF38-485D-BCFB-C591A56C9DD5}"/>
    <pc:docChg chg="custSel addSld delSld modSld">
      <pc:chgData name="Samantha Levi" userId="739faf65d0fb1baf" providerId="LiveId" clId="{98DB49D7-AF38-485D-BCFB-C591A56C9DD5}" dt="2022-07-29T09:00:56.162" v="213" actId="1037"/>
      <pc:docMkLst>
        <pc:docMk/>
      </pc:docMkLst>
      <pc:sldChg chg="addSp delSp modSp mod">
        <pc:chgData name="Samantha Levi" userId="739faf65d0fb1baf" providerId="LiveId" clId="{98DB49D7-AF38-485D-BCFB-C591A56C9DD5}" dt="2022-07-29T08:59:21.682" v="90" actId="1076"/>
        <pc:sldMkLst>
          <pc:docMk/>
          <pc:sldMk cId="1858941359" sldId="256"/>
        </pc:sldMkLst>
        <pc:picChg chg="del">
          <ac:chgData name="Samantha Levi" userId="739faf65d0fb1baf" providerId="LiveId" clId="{98DB49D7-AF38-485D-BCFB-C591A56C9DD5}" dt="2022-07-29T08:50:50.058" v="2" actId="478"/>
          <ac:picMkLst>
            <pc:docMk/>
            <pc:sldMk cId="1858941359" sldId="256"/>
            <ac:picMk id="37" creationId="{08A81A20-A3DC-E880-6915-F2F9DA62A252}"/>
          </ac:picMkLst>
        </pc:picChg>
        <pc:picChg chg="add del mod">
          <ac:chgData name="Samantha Levi" userId="739faf65d0fb1baf" providerId="LiveId" clId="{98DB49D7-AF38-485D-BCFB-C591A56C9DD5}" dt="2022-07-29T08:56:03.537" v="10" actId="21"/>
          <ac:picMkLst>
            <pc:docMk/>
            <pc:sldMk cId="1858941359" sldId="256"/>
            <ac:picMk id="53" creationId="{1D63492B-16ED-05C7-0902-F81DADFB93DB}"/>
          </ac:picMkLst>
        </pc:picChg>
        <pc:picChg chg="add del mod">
          <ac:chgData name="Samantha Levi" userId="739faf65d0fb1baf" providerId="LiveId" clId="{98DB49D7-AF38-485D-BCFB-C591A56C9DD5}" dt="2022-07-29T08:57:52.306" v="64" actId="21"/>
          <ac:picMkLst>
            <pc:docMk/>
            <pc:sldMk cId="1858941359" sldId="256"/>
            <ac:picMk id="55" creationId="{1639495C-B8BB-E55F-0D8B-C60894D53EFB}"/>
          </ac:picMkLst>
        </pc:picChg>
        <pc:picChg chg="add mod ord">
          <ac:chgData name="Samantha Levi" userId="739faf65d0fb1baf" providerId="LiveId" clId="{98DB49D7-AF38-485D-BCFB-C591A56C9DD5}" dt="2022-07-29T08:59:21.682" v="90" actId="1076"/>
          <ac:picMkLst>
            <pc:docMk/>
            <pc:sldMk cId="1858941359" sldId="256"/>
            <ac:picMk id="56" creationId="{28AB6DF5-226D-F2CF-16CA-5A887ED2C330}"/>
          </ac:picMkLst>
        </pc:picChg>
        <pc:picChg chg="add del mod">
          <ac:chgData name="Samantha Levi" userId="739faf65d0fb1baf" providerId="LiveId" clId="{98DB49D7-AF38-485D-BCFB-C591A56C9DD5}" dt="2022-07-29T08:57:47.026" v="62" actId="21"/>
          <ac:picMkLst>
            <pc:docMk/>
            <pc:sldMk cId="1858941359" sldId="256"/>
            <ac:picMk id="58" creationId="{A731BB2E-BE20-DCCE-44D8-1B3C0C004ED8}"/>
          </ac:picMkLst>
        </pc:picChg>
        <pc:picChg chg="add del mod">
          <ac:chgData name="Samantha Levi" userId="739faf65d0fb1baf" providerId="LiveId" clId="{98DB49D7-AF38-485D-BCFB-C591A56C9DD5}" dt="2022-07-29T08:57:36.019" v="60" actId="21"/>
          <ac:picMkLst>
            <pc:docMk/>
            <pc:sldMk cId="1858941359" sldId="256"/>
            <ac:picMk id="60" creationId="{2C744EA2-B759-DE56-9A6D-A2B4A340FCF1}"/>
          </ac:picMkLst>
        </pc:picChg>
        <pc:picChg chg="add del mod">
          <ac:chgData name="Samantha Levi" userId="739faf65d0fb1baf" providerId="LiveId" clId="{98DB49D7-AF38-485D-BCFB-C591A56C9DD5}" dt="2022-07-29T08:57:32.951" v="58" actId="21"/>
          <ac:picMkLst>
            <pc:docMk/>
            <pc:sldMk cId="1858941359" sldId="256"/>
            <ac:picMk id="62" creationId="{D9BEBC4F-0988-63B7-050B-2F3E5949AA9D}"/>
          </ac:picMkLst>
        </pc:picChg>
        <pc:picChg chg="add mod">
          <ac:chgData name="Samantha Levi" userId="739faf65d0fb1baf" providerId="LiveId" clId="{98DB49D7-AF38-485D-BCFB-C591A56C9DD5}" dt="2022-07-29T08:58:03.376" v="69" actId="1076"/>
          <ac:picMkLst>
            <pc:docMk/>
            <pc:sldMk cId="1858941359" sldId="256"/>
            <ac:picMk id="64" creationId="{59831C28-79F6-2143-B275-23352BD18467}"/>
          </ac:picMkLst>
        </pc:picChg>
        <pc:picChg chg="add del mod">
          <ac:chgData name="Samantha Levi" userId="739faf65d0fb1baf" providerId="LiveId" clId="{98DB49D7-AF38-485D-BCFB-C591A56C9DD5}" dt="2022-07-29T08:57:25.636" v="55" actId="21"/>
          <ac:picMkLst>
            <pc:docMk/>
            <pc:sldMk cId="1858941359" sldId="256"/>
            <ac:picMk id="66" creationId="{B3CBD3C0-44B7-47ED-3784-62171CB16EEB}"/>
          </ac:picMkLst>
        </pc:picChg>
        <pc:picChg chg="add del mod">
          <ac:chgData name="Samantha Levi" userId="739faf65d0fb1baf" providerId="LiveId" clId="{98DB49D7-AF38-485D-BCFB-C591A56C9DD5}" dt="2022-07-29T08:57:21.400" v="53" actId="21"/>
          <ac:picMkLst>
            <pc:docMk/>
            <pc:sldMk cId="1858941359" sldId="256"/>
            <ac:picMk id="68" creationId="{54DFDFB6-2BF4-0063-CED5-CB821727AFD4}"/>
          </ac:picMkLst>
        </pc:picChg>
        <pc:picChg chg="add del mod">
          <ac:chgData name="Samantha Levi" userId="739faf65d0fb1baf" providerId="LiveId" clId="{98DB49D7-AF38-485D-BCFB-C591A56C9DD5}" dt="2022-07-29T08:57:17.537" v="51" actId="21"/>
          <ac:picMkLst>
            <pc:docMk/>
            <pc:sldMk cId="1858941359" sldId="256"/>
            <ac:picMk id="70" creationId="{352A728A-CFFB-010E-E6AA-23F27286ABAB}"/>
          </ac:picMkLst>
        </pc:picChg>
        <pc:picChg chg="add del mod">
          <ac:chgData name="Samantha Levi" userId="739faf65d0fb1baf" providerId="LiveId" clId="{98DB49D7-AF38-485D-BCFB-C591A56C9DD5}" dt="2022-07-29T08:57:13.768" v="49" actId="21"/>
          <ac:picMkLst>
            <pc:docMk/>
            <pc:sldMk cId="1858941359" sldId="256"/>
            <ac:picMk id="72" creationId="{69321A41-5C6D-241A-1B7D-E66129C9C220}"/>
          </ac:picMkLst>
        </pc:picChg>
        <pc:picChg chg="add del mod">
          <ac:chgData name="Samantha Levi" userId="739faf65d0fb1baf" providerId="LiveId" clId="{98DB49D7-AF38-485D-BCFB-C591A56C9DD5}" dt="2022-07-29T08:57:06.787" v="47" actId="21"/>
          <ac:picMkLst>
            <pc:docMk/>
            <pc:sldMk cId="1858941359" sldId="256"/>
            <ac:picMk id="76" creationId="{946C2790-6B50-4239-98D9-88749A250043}"/>
          </ac:picMkLst>
        </pc:picChg>
        <pc:picChg chg="add del mod">
          <ac:chgData name="Samantha Levi" userId="739faf65d0fb1baf" providerId="LiveId" clId="{98DB49D7-AF38-485D-BCFB-C591A56C9DD5}" dt="2022-07-29T08:57:00.887" v="45" actId="21"/>
          <ac:picMkLst>
            <pc:docMk/>
            <pc:sldMk cId="1858941359" sldId="256"/>
            <ac:picMk id="78" creationId="{8DED2795-D404-783F-4645-617A3D97EF67}"/>
          </ac:picMkLst>
        </pc:picChg>
      </pc:sldChg>
      <pc:sldChg chg="addSp modSp add mod">
        <pc:chgData name="Samantha Levi" userId="739faf65d0fb1baf" providerId="LiveId" clId="{98DB49D7-AF38-485D-BCFB-C591A56C9DD5}" dt="2022-07-29T08:59:48.997" v="97" actId="1076"/>
        <pc:sldMkLst>
          <pc:docMk/>
          <pc:sldMk cId="1148509157" sldId="257"/>
        </pc:sldMkLst>
        <pc:picChg chg="add mod">
          <ac:chgData name="Samantha Levi" userId="739faf65d0fb1baf" providerId="LiveId" clId="{98DB49D7-AF38-485D-BCFB-C591A56C9DD5}" dt="2022-07-29T08:58:09.686" v="70" actId="1076"/>
          <ac:picMkLst>
            <pc:docMk/>
            <pc:sldMk cId="1148509157" sldId="257"/>
            <ac:picMk id="6" creationId="{0BA392F0-8BCB-9780-245A-3A3DA572CC9F}"/>
          </ac:picMkLst>
        </pc:picChg>
        <pc:picChg chg="add mod">
          <ac:chgData name="Samantha Levi" userId="739faf65d0fb1baf" providerId="LiveId" clId="{98DB49D7-AF38-485D-BCFB-C591A56C9DD5}" dt="2022-07-29T08:59:48.997" v="97" actId="1076"/>
          <ac:picMkLst>
            <pc:docMk/>
            <pc:sldMk cId="1148509157" sldId="257"/>
            <ac:picMk id="7" creationId="{0537A2AF-49A9-301F-9A3F-B970F4D480FE}"/>
          </ac:picMkLst>
        </pc:picChg>
      </pc:sldChg>
      <pc:sldChg chg="del">
        <pc:chgData name="Samantha Levi" userId="739faf65d0fb1baf" providerId="LiveId" clId="{98DB49D7-AF38-485D-BCFB-C591A56C9DD5}" dt="2022-07-29T08:50:45.331" v="1" actId="47"/>
        <pc:sldMkLst>
          <pc:docMk/>
          <pc:sldMk cId="4176568983" sldId="257"/>
        </pc:sldMkLst>
      </pc:sldChg>
      <pc:sldChg chg="addSp modSp add mod">
        <pc:chgData name="Samantha Levi" userId="739faf65d0fb1baf" providerId="LiveId" clId="{98DB49D7-AF38-485D-BCFB-C591A56C9DD5}" dt="2022-07-29T08:59:54.839" v="106" actId="1037"/>
        <pc:sldMkLst>
          <pc:docMk/>
          <pc:sldMk cId="979277432" sldId="258"/>
        </pc:sldMkLst>
        <pc:picChg chg="add mod">
          <ac:chgData name="Samantha Levi" userId="739faf65d0fb1baf" providerId="LiveId" clId="{98DB49D7-AF38-485D-BCFB-C591A56C9DD5}" dt="2022-07-29T08:58:17.177" v="72" actId="1076"/>
          <ac:picMkLst>
            <pc:docMk/>
            <pc:sldMk cId="979277432" sldId="258"/>
            <ac:picMk id="6" creationId="{9C4665B9-63F4-1685-8A7B-E2232076504D}"/>
          </ac:picMkLst>
        </pc:picChg>
        <pc:picChg chg="add mod">
          <ac:chgData name="Samantha Levi" userId="739faf65d0fb1baf" providerId="LiveId" clId="{98DB49D7-AF38-485D-BCFB-C591A56C9DD5}" dt="2022-07-29T08:59:54.839" v="106" actId="1037"/>
          <ac:picMkLst>
            <pc:docMk/>
            <pc:sldMk cId="979277432" sldId="258"/>
            <ac:picMk id="7" creationId="{23BA8966-23E9-60D8-9530-19E05911CDD6}"/>
          </ac:picMkLst>
        </pc:picChg>
      </pc:sldChg>
      <pc:sldChg chg="del">
        <pc:chgData name="Samantha Levi" userId="739faf65d0fb1baf" providerId="LiveId" clId="{98DB49D7-AF38-485D-BCFB-C591A56C9DD5}" dt="2022-07-29T08:50:45.331" v="1" actId="47"/>
        <pc:sldMkLst>
          <pc:docMk/>
          <pc:sldMk cId="2531754898" sldId="258"/>
        </pc:sldMkLst>
      </pc:sldChg>
      <pc:sldChg chg="addSp delSp modSp add mod">
        <pc:chgData name="Samantha Levi" userId="739faf65d0fb1baf" providerId="LiveId" clId="{98DB49D7-AF38-485D-BCFB-C591A56C9DD5}" dt="2022-07-29T09:00:01.527" v="118" actId="1037"/>
        <pc:sldMkLst>
          <pc:docMk/>
          <pc:sldMk cId="1085400721" sldId="259"/>
        </pc:sldMkLst>
        <pc:picChg chg="add mod">
          <ac:chgData name="Samantha Levi" userId="739faf65d0fb1baf" providerId="LiveId" clId="{98DB49D7-AF38-485D-BCFB-C591A56C9DD5}" dt="2022-07-29T08:58:21.357" v="73" actId="1076"/>
          <ac:picMkLst>
            <pc:docMk/>
            <pc:sldMk cId="1085400721" sldId="259"/>
            <ac:picMk id="6" creationId="{E78EFD74-A9FC-76B1-E043-1629C5E56F59}"/>
          </ac:picMkLst>
        </pc:picChg>
        <pc:picChg chg="add del mod">
          <ac:chgData name="Samantha Levi" userId="739faf65d0fb1baf" providerId="LiveId" clId="{98DB49D7-AF38-485D-BCFB-C591A56C9DD5}" dt="2022-07-29T08:59:38.733" v="96"/>
          <ac:picMkLst>
            <pc:docMk/>
            <pc:sldMk cId="1085400721" sldId="259"/>
            <ac:picMk id="7" creationId="{61943402-C911-131F-8BA1-142C06C586F1}"/>
          </ac:picMkLst>
        </pc:picChg>
        <pc:picChg chg="add mod">
          <ac:chgData name="Samantha Levi" userId="739faf65d0fb1baf" providerId="LiveId" clId="{98DB49D7-AF38-485D-BCFB-C591A56C9DD5}" dt="2022-07-29T09:00:01.527" v="118" actId="1037"/>
          <ac:picMkLst>
            <pc:docMk/>
            <pc:sldMk cId="1085400721" sldId="259"/>
            <ac:picMk id="8" creationId="{A439B713-35A9-357D-B906-00A0A678DA3B}"/>
          </ac:picMkLst>
        </pc:picChg>
      </pc:sldChg>
      <pc:sldChg chg="del">
        <pc:chgData name="Samantha Levi" userId="739faf65d0fb1baf" providerId="LiveId" clId="{98DB49D7-AF38-485D-BCFB-C591A56C9DD5}" dt="2022-07-29T08:50:45.331" v="1" actId="47"/>
        <pc:sldMkLst>
          <pc:docMk/>
          <pc:sldMk cId="1095352673" sldId="259"/>
        </pc:sldMkLst>
      </pc:sldChg>
      <pc:sldChg chg="del">
        <pc:chgData name="Samantha Levi" userId="739faf65d0fb1baf" providerId="LiveId" clId="{98DB49D7-AF38-485D-BCFB-C591A56C9DD5}" dt="2022-07-29T08:50:45.331" v="1" actId="47"/>
        <pc:sldMkLst>
          <pc:docMk/>
          <pc:sldMk cId="2577041257" sldId="260"/>
        </pc:sldMkLst>
      </pc:sldChg>
      <pc:sldChg chg="addSp delSp modSp add mod">
        <pc:chgData name="Samantha Levi" userId="739faf65d0fb1baf" providerId="LiveId" clId="{98DB49D7-AF38-485D-BCFB-C591A56C9DD5}" dt="2022-07-29T09:00:07.956" v="135" actId="1037"/>
        <pc:sldMkLst>
          <pc:docMk/>
          <pc:sldMk cId="2623506036" sldId="260"/>
        </pc:sldMkLst>
        <pc:picChg chg="add mod">
          <ac:chgData name="Samantha Levi" userId="739faf65d0fb1baf" providerId="LiveId" clId="{98DB49D7-AF38-485D-BCFB-C591A56C9DD5}" dt="2022-07-29T08:58:28.646" v="74" actId="1076"/>
          <ac:picMkLst>
            <pc:docMk/>
            <pc:sldMk cId="2623506036" sldId="260"/>
            <ac:picMk id="6" creationId="{D107A477-D022-3151-D3C0-576E06B9A7AD}"/>
          </ac:picMkLst>
        </pc:picChg>
        <pc:picChg chg="add del mod">
          <ac:chgData name="Samantha Levi" userId="739faf65d0fb1baf" providerId="LiveId" clId="{98DB49D7-AF38-485D-BCFB-C591A56C9DD5}" dt="2022-07-29T08:59:36.891" v="95"/>
          <ac:picMkLst>
            <pc:docMk/>
            <pc:sldMk cId="2623506036" sldId="260"/>
            <ac:picMk id="7" creationId="{6D5037D4-699F-4D1C-7E91-0E6A1F3010A3}"/>
          </ac:picMkLst>
        </pc:picChg>
        <pc:picChg chg="add mod">
          <ac:chgData name="Samantha Levi" userId="739faf65d0fb1baf" providerId="LiveId" clId="{98DB49D7-AF38-485D-BCFB-C591A56C9DD5}" dt="2022-07-29T09:00:07.956" v="135" actId="1037"/>
          <ac:picMkLst>
            <pc:docMk/>
            <pc:sldMk cId="2623506036" sldId="260"/>
            <ac:picMk id="8" creationId="{77C031D8-9F22-0971-983D-97F9A50EE3EB}"/>
          </ac:picMkLst>
        </pc:picChg>
      </pc:sldChg>
      <pc:sldChg chg="del">
        <pc:chgData name="Samantha Levi" userId="739faf65d0fb1baf" providerId="LiveId" clId="{98DB49D7-AF38-485D-BCFB-C591A56C9DD5}" dt="2022-07-29T08:50:45.331" v="1" actId="47"/>
        <pc:sldMkLst>
          <pc:docMk/>
          <pc:sldMk cId="895412328" sldId="261"/>
        </pc:sldMkLst>
      </pc:sldChg>
      <pc:sldChg chg="addSp modSp add mod">
        <pc:chgData name="Samantha Levi" userId="739faf65d0fb1baf" providerId="LiveId" clId="{98DB49D7-AF38-485D-BCFB-C591A56C9DD5}" dt="2022-07-29T09:00:56.162" v="213" actId="1037"/>
        <pc:sldMkLst>
          <pc:docMk/>
          <pc:sldMk cId="1014846669" sldId="261"/>
        </pc:sldMkLst>
        <pc:picChg chg="add mod">
          <ac:chgData name="Samantha Levi" userId="739faf65d0fb1baf" providerId="LiveId" clId="{98DB49D7-AF38-485D-BCFB-C591A56C9DD5}" dt="2022-07-29T08:58:32.737" v="75" actId="1076"/>
          <ac:picMkLst>
            <pc:docMk/>
            <pc:sldMk cId="1014846669" sldId="261"/>
            <ac:picMk id="6" creationId="{1D71B86D-B201-69D6-4CCF-1846A7578708}"/>
          </ac:picMkLst>
        </pc:picChg>
        <pc:picChg chg="add mod">
          <ac:chgData name="Samantha Levi" userId="739faf65d0fb1baf" providerId="LiveId" clId="{98DB49D7-AF38-485D-BCFB-C591A56C9DD5}" dt="2022-07-29T09:00:56.162" v="213" actId="1037"/>
          <ac:picMkLst>
            <pc:docMk/>
            <pc:sldMk cId="1014846669" sldId="261"/>
            <ac:picMk id="7" creationId="{70333B48-D7F4-2A6B-3809-9E39B2B1F739}"/>
          </ac:picMkLst>
        </pc:picChg>
      </pc:sldChg>
      <pc:sldChg chg="addSp modSp add mod">
        <pc:chgData name="Samantha Levi" userId="739faf65d0fb1baf" providerId="LiveId" clId="{98DB49D7-AF38-485D-BCFB-C591A56C9DD5}" dt="2022-07-29T09:00:20.637" v="169" actId="1038"/>
        <pc:sldMkLst>
          <pc:docMk/>
          <pc:sldMk cId="329533119" sldId="262"/>
        </pc:sldMkLst>
        <pc:picChg chg="add mod">
          <ac:chgData name="Samantha Levi" userId="739faf65d0fb1baf" providerId="LiveId" clId="{98DB49D7-AF38-485D-BCFB-C591A56C9DD5}" dt="2022-07-29T08:58:37.319" v="76" actId="1076"/>
          <ac:picMkLst>
            <pc:docMk/>
            <pc:sldMk cId="329533119" sldId="262"/>
            <ac:picMk id="6" creationId="{AB942CD3-6A21-1C2A-926F-1FC177963430}"/>
          </ac:picMkLst>
        </pc:picChg>
        <pc:picChg chg="add mod">
          <ac:chgData name="Samantha Levi" userId="739faf65d0fb1baf" providerId="LiveId" clId="{98DB49D7-AF38-485D-BCFB-C591A56C9DD5}" dt="2022-07-29T09:00:20.637" v="169" actId="1038"/>
          <ac:picMkLst>
            <pc:docMk/>
            <pc:sldMk cId="329533119" sldId="262"/>
            <ac:picMk id="7" creationId="{F5AC9900-DD4F-43E2-083F-D86D206ED72A}"/>
          </ac:picMkLst>
        </pc:picChg>
      </pc:sldChg>
      <pc:sldChg chg="del">
        <pc:chgData name="Samantha Levi" userId="739faf65d0fb1baf" providerId="LiveId" clId="{98DB49D7-AF38-485D-BCFB-C591A56C9DD5}" dt="2022-07-29T08:50:45.331" v="1" actId="47"/>
        <pc:sldMkLst>
          <pc:docMk/>
          <pc:sldMk cId="3558038321" sldId="262"/>
        </pc:sldMkLst>
      </pc:sldChg>
      <pc:sldChg chg="del">
        <pc:chgData name="Samantha Levi" userId="739faf65d0fb1baf" providerId="LiveId" clId="{98DB49D7-AF38-485D-BCFB-C591A56C9DD5}" dt="2022-07-29T08:50:45.331" v="1" actId="47"/>
        <pc:sldMkLst>
          <pc:docMk/>
          <pc:sldMk cId="825906128" sldId="263"/>
        </pc:sldMkLst>
      </pc:sldChg>
      <pc:sldChg chg="addSp modSp add mod">
        <pc:chgData name="Samantha Levi" userId="739faf65d0fb1baf" providerId="LiveId" clId="{98DB49D7-AF38-485D-BCFB-C591A56C9DD5}" dt="2022-07-29T09:00:23.977" v="173" actId="1038"/>
        <pc:sldMkLst>
          <pc:docMk/>
          <pc:sldMk cId="1178964455" sldId="263"/>
        </pc:sldMkLst>
        <pc:picChg chg="add mod">
          <ac:chgData name="Samantha Levi" userId="739faf65d0fb1baf" providerId="LiveId" clId="{98DB49D7-AF38-485D-BCFB-C591A56C9DD5}" dt="2022-07-29T08:58:42.037" v="77" actId="1076"/>
          <ac:picMkLst>
            <pc:docMk/>
            <pc:sldMk cId="1178964455" sldId="263"/>
            <ac:picMk id="6" creationId="{B1E0E7CD-6BE5-EBBF-36E0-B21C4CF29E09}"/>
          </ac:picMkLst>
        </pc:picChg>
        <pc:picChg chg="add mod">
          <ac:chgData name="Samantha Levi" userId="739faf65d0fb1baf" providerId="LiveId" clId="{98DB49D7-AF38-485D-BCFB-C591A56C9DD5}" dt="2022-07-29T09:00:23.977" v="173" actId="1038"/>
          <ac:picMkLst>
            <pc:docMk/>
            <pc:sldMk cId="1178964455" sldId="263"/>
            <ac:picMk id="7" creationId="{D9363684-39F0-57D3-3496-5FAFA85AE6B5}"/>
          </ac:picMkLst>
        </pc:picChg>
      </pc:sldChg>
      <pc:sldChg chg="del">
        <pc:chgData name="Samantha Levi" userId="739faf65d0fb1baf" providerId="LiveId" clId="{98DB49D7-AF38-485D-BCFB-C591A56C9DD5}" dt="2022-07-29T08:50:45.331" v="1" actId="47"/>
        <pc:sldMkLst>
          <pc:docMk/>
          <pc:sldMk cId="1683524596" sldId="264"/>
        </pc:sldMkLst>
      </pc:sldChg>
      <pc:sldChg chg="addSp modSp add mod">
        <pc:chgData name="Samantha Levi" userId="739faf65d0fb1baf" providerId="LiveId" clId="{98DB49D7-AF38-485D-BCFB-C591A56C9DD5}" dt="2022-07-29T09:00:30.117" v="190" actId="1038"/>
        <pc:sldMkLst>
          <pc:docMk/>
          <pc:sldMk cId="1992826628" sldId="264"/>
        </pc:sldMkLst>
        <pc:picChg chg="add mod">
          <ac:chgData name="Samantha Levi" userId="739faf65d0fb1baf" providerId="LiveId" clId="{98DB49D7-AF38-485D-BCFB-C591A56C9DD5}" dt="2022-07-29T08:58:45.937" v="78" actId="1076"/>
          <ac:picMkLst>
            <pc:docMk/>
            <pc:sldMk cId="1992826628" sldId="264"/>
            <ac:picMk id="6" creationId="{08FD2DFB-FE74-88C3-CB06-E8A2B6FDAA9C}"/>
          </ac:picMkLst>
        </pc:picChg>
        <pc:picChg chg="add mod">
          <ac:chgData name="Samantha Levi" userId="739faf65d0fb1baf" providerId="LiveId" clId="{98DB49D7-AF38-485D-BCFB-C591A56C9DD5}" dt="2022-07-29T09:00:30.117" v="190" actId="1038"/>
          <ac:picMkLst>
            <pc:docMk/>
            <pc:sldMk cId="1992826628" sldId="264"/>
            <ac:picMk id="7" creationId="{40D0A559-2189-6B56-6ED2-E2B909EA5911}"/>
          </ac:picMkLst>
        </pc:picChg>
      </pc:sldChg>
      <pc:sldChg chg="del">
        <pc:chgData name="Samantha Levi" userId="739faf65d0fb1baf" providerId="LiveId" clId="{98DB49D7-AF38-485D-BCFB-C591A56C9DD5}" dt="2022-07-29T08:50:45.331" v="1" actId="47"/>
        <pc:sldMkLst>
          <pc:docMk/>
          <pc:sldMk cId="879727456" sldId="265"/>
        </pc:sldMkLst>
      </pc:sldChg>
      <pc:sldChg chg="addSp modSp add mod">
        <pc:chgData name="Samantha Levi" userId="739faf65d0fb1baf" providerId="LiveId" clId="{98DB49D7-AF38-485D-BCFB-C591A56C9DD5}" dt="2022-07-29T09:00:33.666" v="194" actId="1037"/>
        <pc:sldMkLst>
          <pc:docMk/>
          <pc:sldMk cId="2793982077" sldId="265"/>
        </pc:sldMkLst>
        <pc:picChg chg="add mod">
          <ac:chgData name="Samantha Levi" userId="739faf65d0fb1baf" providerId="LiveId" clId="{98DB49D7-AF38-485D-BCFB-C591A56C9DD5}" dt="2022-07-29T08:58:52.186" v="79" actId="1076"/>
          <ac:picMkLst>
            <pc:docMk/>
            <pc:sldMk cId="2793982077" sldId="265"/>
            <ac:picMk id="6" creationId="{8203391C-4E63-2FB9-08FF-37320746F637}"/>
          </ac:picMkLst>
        </pc:picChg>
        <pc:picChg chg="add mod">
          <ac:chgData name="Samantha Levi" userId="739faf65d0fb1baf" providerId="LiveId" clId="{98DB49D7-AF38-485D-BCFB-C591A56C9DD5}" dt="2022-07-29T09:00:33.666" v="194" actId="1037"/>
          <ac:picMkLst>
            <pc:docMk/>
            <pc:sldMk cId="2793982077" sldId="265"/>
            <ac:picMk id="7" creationId="{B7F8D00C-E819-5C83-297A-5C2FA5D17907}"/>
          </ac:picMkLst>
        </pc:picChg>
      </pc:sldChg>
      <pc:sldChg chg="del">
        <pc:chgData name="Samantha Levi" userId="739faf65d0fb1baf" providerId="LiveId" clId="{98DB49D7-AF38-485D-BCFB-C591A56C9DD5}" dt="2022-07-29T08:50:39.493" v="0" actId="47"/>
        <pc:sldMkLst>
          <pc:docMk/>
          <pc:sldMk cId="248253207" sldId="266"/>
        </pc:sldMkLst>
      </pc:sldChg>
      <pc:sldChg chg="addSp modSp add mod">
        <pc:chgData name="Samantha Levi" userId="739faf65d0fb1baf" providerId="LiveId" clId="{98DB49D7-AF38-485D-BCFB-C591A56C9DD5}" dt="2022-07-29T09:00:39.976" v="212" actId="1038"/>
        <pc:sldMkLst>
          <pc:docMk/>
          <pc:sldMk cId="849163220" sldId="266"/>
        </pc:sldMkLst>
        <pc:picChg chg="add mod">
          <ac:chgData name="Samantha Levi" userId="739faf65d0fb1baf" providerId="LiveId" clId="{98DB49D7-AF38-485D-BCFB-C591A56C9DD5}" dt="2022-07-29T08:58:54.777" v="80" actId="1076"/>
          <ac:picMkLst>
            <pc:docMk/>
            <pc:sldMk cId="849163220" sldId="266"/>
            <ac:picMk id="6" creationId="{2848326F-0ECD-0F77-38A0-A0394D1E7147}"/>
          </ac:picMkLst>
        </pc:picChg>
        <pc:picChg chg="add mod">
          <ac:chgData name="Samantha Levi" userId="739faf65d0fb1baf" providerId="LiveId" clId="{98DB49D7-AF38-485D-BCFB-C591A56C9DD5}" dt="2022-07-29T09:00:39.976" v="212" actId="1038"/>
          <ac:picMkLst>
            <pc:docMk/>
            <pc:sldMk cId="849163220" sldId="266"/>
            <ac:picMk id="7" creationId="{DB8687F4-4491-52F5-5CE3-8DD7CAEFFE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496484"/>
            <a:ext cx="6995160" cy="318346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4802717"/>
            <a:ext cx="6172200" cy="2207683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9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8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486834"/>
            <a:ext cx="1774508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486834"/>
            <a:ext cx="522065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2279653"/>
            <a:ext cx="7098030" cy="380364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6119286"/>
            <a:ext cx="7098030" cy="200024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5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2434167"/>
            <a:ext cx="349758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2434167"/>
            <a:ext cx="349758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07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486836"/>
            <a:ext cx="709803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2241551"/>
            <a:ext cx="3481506" cy="109854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3340100"/>
            <a:ext cx="3481506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2241551"/>
            <a:ext cx="3498652" cy="109854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3340100"/>
            <a:ext cx="3498652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7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1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4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09600"/>
            <a:ext cx="2654260" cy="21336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1316569"/>
            <a:ext cx="4166235" cy="64981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743200"/>
            <a:ext cx="2654260" cy="5082117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09600"/>
            <a:ext cx="2654260" cy="21336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1316569"/>
            <a:ext cx="4166235" cy="64981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743200"/>
            <a:ext cx="2654260" cy="5082117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486836"/>
            <a:ext cx="709803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2434167"/>
            <a:ext cx="709803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8475136"/>
            <a:ext cx="18516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1C6B6-9DF2-47E6-B3BC-D6397BEF011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8475136"/>
            <a:ext cx="277749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8475136"/>
            <a:ext cx="18516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3564A31-B620-A66E-96E6-46C1A080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C66A51-4EA5-93F3-F596-60AF856D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BE79720-2C93-2269-2B09-527D2A81340D}"/>
              </a:ext>
            </a:extLst>
          </p:cNvPr>
          <p:cNvSpPr txBox="1"/>
          <p:nvPr/>
        </p:nvSpPr>
        <p:spPr>
          <a:xfrm>
            <a:off x="310134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BB2BC0-A108-6F0D-D38E-433185DD745E}"/>
              </a:ext>
            </a:extLst>
          </p:cNvPr>
          <p:cNvSpPr txBox="1"/>
          <p:nvPr/>
        </p:nvSpPr>
        <p:spPr>
          <a:xfrm>
            <a:off x="771906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</a:t>
            </a:r>
          </a:p>
        </p:txBody>
      </p:sp>
      <p:pic>
        <p:nvPicPr>
          <p:cNvPr id="64" name="Picture 63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59831C28-79F6-2143-B275-23352BD18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56" name="Picture 55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28AB6DF5-226D-F2CF-16CA-5A887ED2C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0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41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3564A31-B620-A66E-96E6-46C1A080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C66A51-4EA5-93F3-F596-60AF856D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BE79720-2C93-2269-2B09-527D2A81340D}"/>
              </a:ext>
            </a:extLst>
          </p:cNvPr>
          <p:cNvSpPr txBox="1"/>
          <p:nvPr/>
        </p:nvSpPr>
        <p:spPr>
          <a:xfrm>
            <a:off x="310134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BB2BC0-A108-6F0D-D38E-433185DD745E}"/>
              </a:ext>
            </a:extLst>
          </p:cNvPr>
          <p:cNvSpPr txBox="1"/>
          <p:nvPr/>
        </p:nvSpPr>
        <p:spPr>
          <a:xfrm>
            <a:off x="771906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203391C-4E63-2FB9-08FF-37320746F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7" name="Picture 6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B7F8D00C-E819-5C83-297A-5C2FA5D17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80" y="0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8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3564A31-B620-A66E-96E6-46C1A080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C66A51-4EA5-93F3-F596-60AF856D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BE79720-2C93-2269-2B09-527D2A81340D}"/>
              </a:ext>
            </a:extLst>
          </p:cNvPr>
          <p:cNvSpPr txBox="1"/>
          <p:nvPr/>
        </p:nvSpPr>
        <p:spPr>
          <a:xfrm>
            <a:off x="310134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BB2BC0-A108-6F0D-D38E-433185DD745E}"/>
              </a:ext>
            </a:extLst>
          </p:cNvPr>
          <p:cNvSpPr txBox="1"/>
          <p:nvPr/>
        </p:nvSpPr>
        <p:spPr>
          <a:xfrm>
            <a:off x="771906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</a:t>
            </a:r>
          </a:p>
        </p:txBody>
      </p:sp>
      <p:pic>
        <p:nvPicPr>
          <p:cNvPr id="6" name="Picture 5" descr="Scatter chart&#10;&#10;Description automatically generated">
            <a:extLst>
              <a:ext uri="{FF2B5EF4-FFF2-40B4-BE49-F238E27FC236}">
                <a16:creationId xmlns:a16="http://schemas.microsoft.com/office/drawing/2014/main" id="{2848326F-0ECD-0F77-38A0-A0394D1E7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7" name="Picture 6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DB8687F4-4491-52F5-5CE3-8DD7CAEFF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80" y="0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6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3564A31-B620-A66E-96E6-46C1A080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C66A51-4EA5-93F3-F596-60AF856D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BE79720-2C93-2269-2B09-527D2A81340D}"/>
              </a:ext>
            </a:extLst>
          </p:cNvPr>
          <p:cNvSpPr txBox="1"/>
          <p:nvPr/>
        </p:nvSpPr>
        <p:spPr>
          <a:xfrm>
            <a:off x="310134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BB2BC0-A108-6F0D-D38E-433185DD745E}"/>
              </a:ext>
            </a:extLst>
          </p:cNvPr>
          <p:cNvSpPr txBox="1"/>
          <p:nvPr/>
        </p:nvSpPr>
        <p:spPr>
          <a:xfrm>
            <a:off x="771906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</a:t>
            </a:r>
          </a:p>
        </p:txBody>
      </p: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0BA392F0-8BCB-9780-245A-3A3DA572C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7" name="Picture 6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0537A2AF-49A9-301F-9A3F-B970F4D48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260" y="0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0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3564A31-B620-A66E-96E6-46C1A080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C66A51-4EA5-93F3-F596-60AF856D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BE79720-2C93-2269-2B09-527D2A81340D}"/>
              </a:ext>
            </a:extLst>
          </p:cNvPr>
          <p:cNvSpPr txBox="1"/>
          <p:nvPr/>
        </p:nvSpPr>
        <p:spPr>
          <a:xfrm>
            <a:off x="310134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BB2BC0-A108-6F0D-D38E-433185DD745E}"/>
              </a:ext>
            </a:extLst>
          </p:cNvPr>
          <p:cNvSpPr txBox="1"/>
          <p:nvPr/>
        </p:nvSpPr>
        <p:spPr>
          <a:xfrm>
            <a:off x="771906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C4665B9-63F4-1685-8A7B-E22320765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7" name="Picture 6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23BA8966-23E9-60D8-9530-19E05911C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20" y="0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3564A31-B620-A66E-96E6-46C1A080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C66A51-4EA5-93F3-F596-60AF856D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BE79720-2C93-2269-2B09-527D2A81340D}"/>
              </a:ext>
            </a:extLst>
          </p:cNvPr>
          <p:cNvSpPr txBox="1"/>
          <p:nvPr/>
        </p:nvSpPr>
        <p:spPr>
          <a:xfrm>
            <a:off x="310134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BB2BC0-A108-6F0D-D38E-433185DD745E}"/>
              </a:ext>
            </a:extLst>
          </p:cNvPr>
          <p:cNvSpPr txBox="1"/>
          <p:nvPr/>
        </p:nvSpPr>
        <p:spPr>
          <a:xfrm>
            <a:off x="771906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</a:t>
            </a:r>
          </a:p>
        </p:txBody>
      </p:sp>
      <p:pic>
        <p:nvPicPr>
          <p:cNvPr id="6" name="Picture 5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E78EFD74-A9FC-76B1-E043-1629C5E56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83" y="0"/>
            <a:ext cx="8229600" cy="7232025"/>
          </a:xfrm>
          <a:prstGeom prst="rect">
            <a:avLst/>
          </a:prstGeom>
        </p:spPr>
      </p:pic>
      <p:pic>
        <p:nvPicPr>
          <p:cNvPr id="8" name="Picture 7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A439B713-35A9-357D-B906-00A0A678D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0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0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3564A31-B620-A66E-96E6-46C1A080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C66A51-4EA5-93F3-F596-60AF856D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BE79720-2C93-2269-2B09-527D2A81340D}"/>
              </a:ext>
            </a:extLst>
          </p:cNvPr>
          <p:cNvSpPr txBox="1"/>
          <p:nvPr/>
        </p:nvSpPr>
        <p:spPr>
          <a:xfrm>
            <a:off x="310134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BB2BC0-A108-6F0D-D38E-433185DD745E}"/>
              </a:ext>
            </a:extLst>
          </p:cNvPr>
          <p:cNvSpPr txBox="1"/>
          <p:nvPr/>
        </p:nvSpPr>
        <p:spPr>
          <a:xfrm>
            <a:off x="771906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</a:t>
            </a:r>
          </a:p>
        </p:txBody>
      </p:sp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D107A477-D022-3151-D3C0-576E06B9A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8" name="Picture 7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77C031D8-9F22-0971-983D-97F9A50EE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0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0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3564A31-B620-A66E-96E6-46C1A080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C66A51-4EA5-93F3-F596-60AF856D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BE79720-2C93-2269-2B09-527D2A81340D}"/>
              </a:ext>
            </a:extLst>
          </p:cNvPr>
          <p:cNvSpPr txBox="1"/>
          <p:nvPr/>
        </p:nvSpPr>
        <p:spPr>
          <a:xfrm>
            <a:off x="310134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BB2BC0-A108-6F0D-D38E-433185DD745E}"/>
              </a:ext>
            </a:extLst>
          </p:cNvPr>
          <p:cNvSpPr txBox="1"/>
          <p:nvPr/>
        </p:nvSpPr>
        <p:spPr>
          <a:xfrm>
            <a:off x="771906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</a:t>
            </a:r>
          </a:p>
        </p:txBody>
      </p:sp>
      <p:pic>
        <p:nvPicPr>
          <p:cNvPr id="6" name="Picture 5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1D71B86D-B201-69D6-4CCF-1846A7578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7" name="Picture 6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70333B48-D7F4-2A6B-3809-9E39B2B1F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0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4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3564A31-B620-A66E-96E6-46C1A080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C66A51-4EA5-93F3-F596-60AF856D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BE79720-2C93-2269-2B09-527D2A81340D}"/>
              </a:ext>
            </a:extLst>
          </p:cNvPr>
          <p:cNvSpPr txBox="1"/>
          <p:nvPr/>
        </p:nvSpPr>
        <p:spPr>
          <a:xfrm>
            <a:off x="310134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BB2BC0-A108-6F0D-D38E-433185DD745E}"/>
              </a:ext>
            </a:extLst>
          </p:cNvPr>
          <p:cNvSpPr txBox="1"/>
          <p:nvPr/>
        </p:nvSpPr>
        <p:spPr>
          <a:xfrm>
            <a:off x="771906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</a:t>
            </a:r>
          </a:p>
        </p:txBody>
      </p:sp>
      <p:pic>
        <p:nvPicPr>
          <p:cNvPr id="6" name="Picture 5" descr="Map&#10;&#10;Description automatically generated with medium confidence">
            <a:extLst>
              <a:ext uri="{FF2B5EF4-FFF2-40B4-BE49-F238E27FC236}">
                <a16:creationId xmlns:a16="http://schemas.microsoft.com/office/drawing/2014/main" id="{AB942CD3-6A21-1C2A-926F-1FC17796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7" name="Picture 6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F5AC9900-DD4F-43E2-083F-D86D206ED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0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3564A31-B620-A66E-96E6-46C1A080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C66A51-4EA5-93F3-F596-60AF856D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BE79720-2C93-2269-2B09-527D2A81340D}"/>
              </a:ext>
            </a:extLst>
          </p:cNvPr>
          <p:cNvSpPr txBox="1"/>
          <p:nvPr/>
        </p:nvSpPr>
        <p:spPr>
          <a:xfrm>
            <a:off x="310134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BB2BC0-A108-6F0D-D38E-433185DD745E}"/>
              </a:ext>
            </a:extLst>
          </p:cNvPr>
          <p:cNvSpPr txBox="1"/>
          <p:nvPr/>
        </p:nvSpPr>
        <p:spPr>
          <a:xfrm>
            <a:off x="771906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1E0E7CD-6BE5-EBBF-36E0-B21C4CF29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7" name="Picture 6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D9363684-39F0-57D3-3496-5FAFA85AE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0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6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F3564A31-B620-A66E-96E6-46C1A080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C66A51-4EA5-93F3-F596-60AF856D7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BE79720-2C93-2269-2B09-527D2A81340D}"/>
              </a:ext>
            </a:extLst>
          </p:cNvPr>
          <p:cNvSpPr txBox="1"/>
          <p:nvPr/>
        </p:nvSpPr>
        <p:spPr>
          <a:xfrm>
            <a:off x="310134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BB2BC0-A108-6F0D-D38E-433185DD745E}"/>
              </a:ext>
            </a:extLst>
          </p:cNvPr>
          <p:cNvSpPr txBox="1"/>
          <p:nvPr/>
        </p:nvSpPr>
        <p:spPr>
          <a:xfrm>
            <a:off x="7719060" y="7712918"/>
            <a:ext cx="127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</a:t>
            </a:r>
          </a:p>
        </p:txBody>
      </p:sp>
      <p:pic>
        <p:nvPicPr>
          <p:cNvPr id="6" name="Picture 5" descr="Scatter chart&#10;&#10;Description automatically generated">
            <a:extLst>
              <a:ext uri="{FF2B5EF4-FFF2-40B4-BE49-F238E27FC236}">
                <a16:creationId xmlns:a16="http://schemas.microsoft.com/office/drawing/2014/main" id="{08FD2DFB-FE74-88C3-CB06-E8A2B6FDA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7" name="Picture 6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40D0A559-2189-6B56-6ED2-E2B909EA5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0" y="0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2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22</Words>
  <Application>Microsoft Office PowerPoint</Application>
  <PresentationFormat>Custom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Levi</dc:creator>
  <cp:lastModifiedBy>Samantha Levi</cp:lastModifiedBy>
  <cp:revision>3</cp:revision>
  <dcterms:created xsi:type="dcterms:W3CDTF">2022-06-27T11:05:01Z</dcterms:created>
  <dcterms:modified xsi:type="dcterms:W3CDTF">2022-07-29T09:00:57Z</dcterms:modified>
</cp:coreProperties>
</file>